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59" r:id="rId3"/>
    <p:sldId id="258" r:id="rId4"/>
    <p:sldId id="264" r:id="rId5"/>
    <p:sldId id="260" r:id="rId6"/>
    <p:sldId id="261" r:id="rId7"/>
    <p:sldId id="269" r:id="rId8"/>
    <p:sldId id="265" r:id="rId9"/>
    <p:sldId id="280" r:id="rId10"/>
    <p:sldId id="266" r:id="rId11"/>
    <p:sldId id="267" r:id="rId12"/>
    <p:sldId id="281" r:id="rId13"/>
    <p:sldId id="262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291" r:id="rId25"/>
    <p:sldId id="292" r:id="rId26"/>
    <p:sldId id="293" r:id="rId27"/>
    <p:sldId id="272" r:id="rId28"/>
    <p:sldId id="273" r:id="rId29"/>
    <p:sldId id="274" r:id="rId30"/>
    <p:sldId id="270" r:id="rId31"/>
    <p:sldId id="268" r:id="rId32"/>
    <p:sldId id="275" r:id="rId33"/>
    <p:sldId id="27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3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20FFD3-13A1-82BB-628A-736C64C57560}" v="145" dt="2022-03-15T18:04:57.602"/>
    <p1510:client id="{37B86867-CADC-F078-5553-033B808CAA7B}" v="2459" dt="2022-03-15T15:01:55.535"/>
    <p1510:client id="{3DD374F1-C19C-5367-42D3-0795A2E3E4F0}" v="644" dt="2022-03-15T00:32:59.475"/>
    <p1510:client id="{86DB7F5F-9EE2-676C-8D10-5946B7EB53F3}" v="4" dt="2022-03-15T00:33:54.226"/>
    <p1510:client id="{B34B7619-CA1F-44A4-3F73-ABD53D308BBF}" v="7" dt="2022-03-15T13:51:48.976"/>
    <p1510:client id="{B3611262-42BA-48B8-8F93-FAEA9E58B30B}" v="344" dt="2022-03-15T13:52:37.386"/>
    <p1510:client id="{D0DC48E0-8607-A9D6-EB24-AD27D3607B2C}" v="251" vWet="252" dt="2022-03-15T00:41:05.094"/>
    <p1510:client id="{EE292292-8A53-786C-D41D-67EFB34497C8}" v="47" dt="2022-03-15T00:13:36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67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976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099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679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99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46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19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528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214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13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554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03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13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95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5802479-EEEB-4022-B096-583BFB0981F0}" type="datetimeFigureOut">
              <a:rPr lang="pt-BR" smtClean="0"/>
              <a:t>19/04/2022</a:t>
            </a:fld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435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B149D5-2FF1-4D37-9298-CF8D9DC39CC9}"/>
              </a:ext>
            </a:extLst>
          </p:cNvPr>
          <p:cNvSpPr txBox="1"/>
          <p:nvPr/>
        </p:nvSpPr>
        <p:spPr>
          <a:xfrm>
            <a:off x="4639732" y="1156304"/>
            <a:ext cx="29246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Lastica"/>
            </a:endParaRPr>
          </a:p>
          <a:p>
            <a:br>
              <a:rPr lang="en-US">
                <a:latin typeface="Lastica"/>
              </a:rPr>
            </a:br>
            <a:endParaRPr lang="en-US">
              <a:latin typeface="Lastica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24193F8-D1E1-4D9E-987C-6B48DC7E8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48" y="146353"/>
            <a:ext cx="6541104" cy="6553200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35FDF9A8-8505-4A70-A770-D5B9CFAC3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6344" y="5296318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0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err="1">
                <a:latin typeface="Biome Light"/>
                <a:cs typeface="Biome Light"/>
              </a:rPr>
              <a:t>User</a:t>
            </a:r>
            <a:r>
              <a:rPr lang="pt-BR" sz="4800">
                <a:latin typeface="Biome Light"/>
                <a:cs typeface="Biome Light"/>
              </a:rPr>
              <a:t> </a:t>
            </a:r>
            <a:r>
              <a:rPr lang="pt-BR" sz="4800" err="1">
                <a:latin typeface="Biome Light"/>
                <a:cs typeface="Biome Light"/>
              </a:rPr>
              <a:t>story</a:t>
            </a:r>
            <a:endParaRPr lang="pt-BR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C106C01-F426-4A36-A04E-C088CFBF7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2248380"/>
            <a:ext cx="7750628" cy="4356954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97189CCA-03B0-4A8D-8F83-F4989D0868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02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err="1">
                <a:latin typeface="Biome Light"/>
                <a:cs typeface="Biome Light"/>
              </a:rPr>
              <a:t>Product</a:t>
            </a:r>
            <a:r>
              <a:rPr lang="pt-BR" sz="4800">
                <a:latin typeface="Biome Light"/>
                <a:cs typeface="Biome Light"/>
              </a:rPr>
              <a:t> Backlog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C45CA65D-E021-42EA-9F18-407C38B3F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638" y="2029930"/>
            <a:ext cx="8536817" cy="4709188"/>
          </a:xfrm>
          <a:prstGeom prst="rect">
            <a:avLst/>
          </a:prstGeom>
        </p:spPr>
      </p:pic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99358C55-557C-4464-8121-746EE42B4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59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err="1"/>
              <a:t>Story</a:t>
            </a:r>
            <a:r>
              <a:rPr lang="pt-BR" sz="3600"/>
              <a:t> Board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657B9C-1EF9-4BDF-8C41-4B3D02BE4B6C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000" err="1">
                <a:latin typeface="Biome Light"/>
                <a:cs typeface="Biome Light"/>
              </a:rPr>
              <a:t>Story</a:t>
            </a:r>
            <a:r>
              <a:rPr lang="pt-BR" sz="8000">
                <a:latin typeface="Biome Light"/>
                <a:cs typeface="Biome Light"/>
              </a:rPr>
              <a:t> Board</a:t>
            </a:r>
            <a:r>
              <a:rPr lang="pt-BR" sz="6000">
                <a:latin typeface="Biome Light"/>
                <a:cs typeface="Biome Light"/>
              </a:rPr>
              <a:t> </a:t>
            </a: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70A053CA-2667-4FE7-8EF6-E15B7F416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811" y="5699186"/>
            <a:ext cx="1157189" cy="115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12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E14FD64-D3B1-49A2-9F59-430D3281E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80" y="472936"/>
            <a:ext cx="10992151" cy="5682318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1C3ACC43-06F3-4231-A01A-964A79DF8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427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83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square&#10;&#10;Description automatically generated">
            <a:extLst>
              <a:ext uri="{FF2B5EF4-FFF2-40B4-BE49-F238E27FC236}">
                <a16:creationId xmlns:a16="http://schemas.microsoft.com/office/drawing/2014/main" id="{ACACCDFB-6DE2-4B85-85FB-B939C48EA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71" y="316856"/>
            <a:ext cx="10967961" cy="6067052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EB30FDA0-35E1-4CF8-93B5-38E2BD9F5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764" y="5323257"/>
            <a:ext cx="1326001" cy="1326001"/>
          </a:xfrm>
          <a:prstGeom prst="rect">
            <a:avLst/>
          </a:prstGeom>
        </p:spPr>
      </p:pic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74259341-AE2F-4FC8-AE88-1F4CFED19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427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035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B3A240A-A757-47DB-9DF1-443DE32F9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77" y="538344"/>
            <a:ext cx="10109200" cy="5599885"/>
          </a:xfrm>
          <a:prstGeom prst="rect">
            <a:avLst/>
          </a:prstGeom>
        </p:spPr>
      </p:pic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9AC09C75-200E-47FE-AF4B-898D1EEE73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427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96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-84667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D871579-7278-4F1F-9DF9-F810FDCC0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71" y="87171"/>
            <a:ext cx="10653485" cy="5945849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672CFCBD-1426-4C84-AFC3-709A0288E6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427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922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A3AC1ED-4CF3-49CD-A5A9-53B0AC054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448" y="328661"/>
            <a:ext cx="10181771" cy="5620107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D42A7C4C-2CA3-46A5-9099-91051FF25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552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46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B7453A8-FC26-4296-B5D4-8C1E74EF0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24" y="9741"/>
            <a:ext cx="11185676" cy="6294233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E00236EA-AFF6-4F99-8310-AF60314FD4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552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260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6997E78-1682-4658-A78B-4693BDF73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29" y="53589"/>
            <a:ext cx="10786533" cy="6037203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8044FC03-098F-4671-9BAB-46191643F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552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46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7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/>
              <a:t>Grupo 9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E2F2D8-4BD0-4AD5-94FC-28D42088CD2A}"/>
              </a:ext>
            </a:extLst>
          </p:cNvPr>
          <p:cNvSpPr txBox="1"/>
          <p:nvPr/>
        </p:nvSpPr>
        <p:spPr>
          <a:xfrm>
            <a:off x="900024" y="5141345"/>
            <a:ext cx="116169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/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635"/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115">
              <a:buFont typeface="Arial,Sans-Serif"/>
              <a:buChar char="•"/>
            </a:pPr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635"/>
            <a:endParaRPr lang="pt-BR" b="1">
              <a:solidFill>
                <a:schemeClr val="bg1"/>
              </a:solidFill>
            </a:endParaRPr>
          </a:p>
        </p:txBody>
      </p:sp>
      <p:sp>
        <p:nvSpPr>
          <p:cNvPr id="7" name="Retângulo 2">
            <a:extLst>
              <a:ext uri="{FF2B5EF4-FFF2-40B4-BE49-F238E27FC236}">
                <a16:creationId xmlns:a16="http://schemas.microsoft.com/office/drawing/2014/main" id="{E831C74E-6714-47A3-8872-6F8BE2388C08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     Apresentação dos Integrantes</a:t>
            </a:r>
          </a:p>
        </p:txBody>
      </p:sp>
      <p:sp>
        <p:nvSpPr>
          <p:cNvPr id="9" name="Fluxograma: Classificar 3">
            <a:extLst>
              <a:ext uri="{FF2B5EF4-FFF2-40B4-BE49-F238E27FC236}">
                <a16:creationId xmlns:a16="http://schemas.microsoft.com/office/drawing/2014/main" id="{13B88574-8D21-4C54-97B9-9BB04A309840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3F1955B8-65EA-45DB-AF44-13692127B532}"/>
              </a:ext>
            </a:extLst>
          </p:cNvPr>
          <p:cNvSpPr/>
          <p:nvPr/>
        </p:nvSpPr>
        <p:spPr>
          <a:xfrm>
            <a:off x="1098281" y="3609125"/>
            <a:ext cx="1207698" cy="1265207"/>
          </a:xfrm>
          <a:prstGeom prst="flowChartConnec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D7F3AA-6910-4BD4-88A8-BD926CB33BBB}"/>
              </a:ext>
            </a:extLst>
          </p:cNvPr>
          <p:cNvSpPr txBox="1"/>
          <p:nvPr/>
        </p:nvSpPr>
        <p:spPr>
          <a:xfrm>
            <a:off x="2741936" y="4988456"/>
            <a:ext cx="13054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 algn="ctr"/>
            <a:r>
              <a:rPr lang="pt-BR" b="1" err="1">
                <a:solidFill>
                  <a:schemeClr val="bg1"/>
                </a:solidFill>
                <a:latin typeface="Biome Light"/>
                <a:cs typeface="Biome Light"/>
              </a:rPr>
              <a:t>Donilo</a:t>
            </a:r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 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635"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Jordão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AE2EB-D0E0-4B58-BCEF-8FFE84B6397A}"/>
              </a:ext>
            </a:extLst>
          </p:cNvPr>
          <p:cNvSpPr txBox="1"/>
          <p:nvPr/>
        </p:nvSpPr>
        <p:spPr>
          <a:xfrm>
            <a:off x="1042227" y="4987557"/>
            <a:ext cx="14636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Cristian 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Alexandre</a:t>
            </a:r>
            <a:endParaRPr lang="pt-BR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ADB0D5E7-E905-4076-8B34-126E48D97667}"/>
              </a:ext>
            </a:extLst>
          </p:cNvPr>
          <p:cNvSpPr/>
          <p:nvPr/>
        </p:nvSpPr>
        <p:spPr>
          <a:xfrm>
            <a:off x="2877136" y="3609125"/>
            <a:ext cx="1207698" cy="1207697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E2DED17F-74FB-444F-A6BC-05667294D2D2}"/>
              </a:ext>
            </a:extLst>
          </p:cNvPr>
          <p:cNvSpPr/>
          <p:nvPr/>
        </p:nvSpPr>
        <p:spPr>
          <a:xfrm>
            <a:off x="4616795" y="3609126"/>
            <a:ext cx="1207698" cy="1207697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DA9F9-4563-4916-BB06-44E6DBC384B5}"/>
              </a:ext>
            </a:extLst>
          </p:cNvPr>
          <p:cNvSpPr txBox="1"/>
          <p:nvPr/>
        </p:nvSpPr>
        <p:spPr>
          <a:xfrm>
            <a:off x="4520649" y="4986659"/>
            <a:ext cx="1391729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Gustavo Volpe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A7F969E-09BA-421F-AC8E-55AD9668BDF9}"/>
              </a:ext>
            </a:extLst>
          </p:cNvPr>
          <p:cNvSpPr/>
          <p:nvPr/>
        </p:nvSpPr>
        <p:spPr>
          <a:xfrm>
            <a:off x="6356455" y="3609125"/>
            <a:ext cx="1207698" cy="1207697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23618F-65C7-4711-9336-1D8016C0F867}"/>
              </a:ext>
            </a:extLst>
          </p:cNvPr>
          <p:cNvSpPr txBox="1"/>
          <p:nvPr/>
        </p:nvSpPr>
        <p:spPr>
          <a:xfrm>
            <a:off x="6360052" y="4985760"/>
            <a:ext cx="1391729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João Pedro</a:t>
            </a:r>
            <a:r>
              <a:rPr lang="pt-BR" b="1">
                <a:solidFill>
                  <a:schemeClr val="bg1"/>
                </a:solidFill>
                <a:latin typeface="Century Gothic"/>
              </a:rPr>
              <a:t>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0F7E0-23F6-4C26-BC28-0B68FA1E21F5}"/>
              </a:ext>
            </a:extLst>
          </p:cNvPr>
          <p:cNvSpPr txBox="1"/>
          <p:nvPr/>
        </p:nvSpPr>
        <p:spPr>
          <a:xfrm>
            <a:off x="8285720" y="4970485"/>
            <a:ext cx="8166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Julia Dias </a:t>
            </a:r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2DD4D9FF-E027-4279-9042-39FFE54F8D7A}"/>
              </a:ext>
            </a:extLst>
          </p:cNvPr>
          <p:cNvSpPr/>
          <p:nvPr/>
        </p:nvSpPr>
        <p:spPr>
          <a:xfrm>
            <a:off x="8096116" y="3551615"/>
            <a:ext cx="1207698" cy="1265207"/>
          </a:xfrm>
          <a:prstGeom prst="flowChartConnector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5E59E814-020C-4B11-BAD5-7AC688FE7E2B}"/>
              </a:ext>
            </a:extLst>
          </p:cNvPr>
          <p:cNvSpPr/>
          <p:nvPr/>
        </p:nvSpPr>
        <p:spPr>
          <a:xfrm>
            <a:off x="9835776" y="3551614"/>
            <a:ext cx="1207698" cy="1207697"/>
          </a:xfrm>
          <a:prstGeom prst="flowChartConnector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1500AA-A2C5-4774-BCEB-00237AFB39B4}"/>
              </a:ext>
            </a:extLst>
          </p:cNvPr>
          <p:cNvSpPr txBox="1"/>
          <p:nvPr/>
        </p:nvSpPr>
        <p:spPr>
          <a:xfrm>
            <a:off x="9938217" y="4983963"/>
            <a:ext cx="989163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Letícia Costa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pic>
        <p:nvPicPr>
          <p:cNvPr id="4" name="Imagem 3" descr="Logotipo, Ícone&#10;&#10;Descrição gerada automaticamente">
            <a:extLst>
              <a:ext uri="{FF2B5EF4-FFF2-40B4-BE49-F238E27FC236}">
                <a16:creationId xmlns:a16="http://schemas.microsoft.com/office/drawing/2014/main" id="{56B42E1F-9A79-4E09-8E94-E9164450D6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74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5E5946C-9D4E-4C32-B232-2D6EA8EB9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02" y="233972"/>
            <a:ext cx="10822819" cy="5970395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0DDB8A60-2AC7-402C-9423-D362933EF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2315" y="522079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406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27E95907-6D80-4549-96AB-F40B2A3B1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62" y="420360"/>
            <a:ext cx="10822819" cy="5690709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C908C0C6-7631-4718-9D60-946B5F9844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552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7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1" y="-26449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814DDE22-ED24-4C96-BC3E-0B63EC92B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05" y="545317"/>
            <a:ext cx="10544628" cy="5561748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5681F994-6180-4FEE-BB7B-61D487D23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552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25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8691897-D27D-4060-8E1D-7ACB47B61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38" y="186561"/>
            <a:ext cx="11294533" cy="6230879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A1E66DA7-F4A9-4AA2-80AD-74D933B73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552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93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Site Estático- Home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972845D9-C54D-456E-A020-5A5C7A29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876" y="2468051"/>
            <a:ext cx="10169676" cy="4086946"/>
          </a:xfrm>
          <a:prstGeom prst="rect">
            <a:avLst/>
          </a:prstGeom>
        </p:spPr>
      </p:pic>
      <p:pic>
        <p:nvPicPr>
          <p:cNvPr id="8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6BBE57A1-2758-43E6-B4F8-9DA29E701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7" y="24720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040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Site Estático- Login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1975CD73-D5C4-490C-9185-8B2F69408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48" y="2390752"/>
            <a:ext cx="8585200" cy="4156879"/>
          </a:xfrm>
          <a:prstGeom prst="rect">
            <a:avLst/>
          </a:prstGeom>
        </p:spPr>
      </p:pic>
      <p:pic>
        <p:nvPicPr>
          <p:cNvPr id="8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4D30AE05-34F7-4359-8356-0D44D355B7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7" y="239286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881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Site Estático- Dashboard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75DAC31-B966-4DBF-A9F8-70EE5C266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780" y="2383706"/>
            <a:ext cx="8742437" cy="4122589"/>
          </a:xfrm>
          <a:prstGeom prst="rect">
            <a:avLst/>
          </a:prstGeom>
        </p:spPr>
      </p:pic>
      <p:pic>
        <p:nvPicPr>
          <p:cNvPr id="8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DC295350-3A17-47C9-95C5-220083589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82" y="239286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29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Cliente Linux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690755D-4F67-4293-A928-507CFABBA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305" y="1974702"/>
            <a:ext cx="5222724" cy="4771264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BCCF71D-D4CA-46F0-AF34-F76F61BF7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71" y="3204368"/>
            <a:ext cx="5875865" cy="2928788"/>
          </a:xfrm>
          <a:prstGeom prst="rect">
            <a:avLst/>
          </a:prstGeom>
        </p:spPr>
      </p:pic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820C43B2-F6B7-4CCA-9D1F-29EEA334F8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0" y="239286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2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/>
              <a:t>Diagrama BD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A0F30ED-9FAC-46C2-91A4-4E32FF57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685" y="2242405"/>
            <a:ext cx="5718628" cy="4405191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5209395-0791-4256-8D18-C84653915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239286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2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Azure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93F738-197A-4D23-83C2-7D3BB12D2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84" y="2237199"/>
            <a:ext cx="9834033" cy="4383854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67E105DC-63D7-4332-B0BA-92AC38D10D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8" y="230795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82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Contextualização</a:t>
            </a:r>
            <a:endParaRPr lang="en-US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CECC3-2626-4789-9D82-B7FF7A7571A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5318A-F815-4E36-B8FB-A35706BA3B2D}"/>
              </a:ext>
            </a:extLst>
          </p:cNvPr>
          <p:cNvSpPr txBox="1"/>
          <p:nvPr/>
        </p:nvSpPr>
        <p:spPr>
          <a:xfrm>
            <a:off x="77562" y="2242608"/>
            <a:ext cx="1182672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Com o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avanço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tecnologia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é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cada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vez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comum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o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humano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ser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subistituido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algum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automação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tendência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é que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que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lide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com '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caixa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',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sendo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venda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produtos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direto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com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interação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cliente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seja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subistituida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robôs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ou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autoatendimento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diversos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setores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sociedade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isso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já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é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realidade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–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como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estações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metrô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onde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é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possível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comprar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tickets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passagem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diretamente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autoatendimento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um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mundo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dominado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tais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faz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-se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necessário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algum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monitoramente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seu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hardware/software com 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finalidade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evitar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prejuizos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financeiros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caso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aconteça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algum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problema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qualquer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natureza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A Totem System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entra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neste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cenário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: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Através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do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nosso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software – Totem View –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nossos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clientes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receberão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tempo real 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situação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atual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dos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podendo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tomar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decisões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com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muito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clareza</a:t>
            </a:r>
            <a:endParaRPr lang="en-US" err="1"/>
          </a:p>
        </p:txBody>
      </p:sp>
      <p:pic>
        <p:nvPicPr>
          <p:cNvPr id="8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8A5661A-42EF-4B43-96FB-A7C483C61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92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GitHub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377E367-D697-4531-9670-47C965BB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17" y="2369820"/>
            <a:ext cx="9728200" cy="4118610"/>
          </a:xfrm>
          <a:prstGeom prst="rect">
            <a:avLst/>
          </a:prstGeom>
        </p:spPr>
      </p:pic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6FEBB88A-39BF-4388-88CF-12D7AE8B2E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239286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29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Plano de Resposta / Ação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D5CCCBB-56C0-4F7B-B98E-0BB93A2E2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86" y="2192067"/>
            <a:ext cx="8149771" cy="4566341"/>
          </a:xfrm>
          <a:prstGeom prst="rect">
            <a:avLst/>
          </a:prstGeom>
        </p:spPr>
      </p:pic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28F73DC1-A7E4-4CCD-BD51-C3DF7B790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173654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047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Conclusão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B6149-C654-4A6B-9081-2683470DA30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2DE91-B25D-4615-A25E-4B8BC2B1619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9E2E9-C0F8-4386-A639-B7B218A6B5BF}"/>
              </a:ext>
            </a:extLst>
          </p:cNvPr>
          <p:cNvSpPr txBox="1"/>
          <p:nvPr/>
        </p:nvSpPr>
        <p:spPr>
          <a:xfrm>
            <a:off x="660400" y="2668210"/>
            <a:ext cx="6577389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Esquipe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reforçado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/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melhoria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do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equipe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.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Melhor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entrosamento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Organização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e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gestão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de tempo,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considerando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o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estágio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+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faculdade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;</a:t>
            </a: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Melhor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produtividade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do time;</a:t>
            </a: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Melhorar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a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metodologia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ágil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;</a:t>
            </a:r>
          </a:p>
          <a:p>
            <a:pPr marL="342900" indent="-342900" algn="just">
              <a:buFont typeface="Arial,Sans-Serif"/>
              <a:buChar char="•"/>
            </a:pPr>
            <a:endParaRPr lang="en-US">
              <a:solidFill>
                <a:srgbClr val="FFFFFF"/>
              </a:solidFill>
              <a:latin typeface="Century Gothic" panose="020B0502020202020204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</p:txBody>
      </p:sp>
      <p:pic>
        <p:nvPicPr>
          <p:cNvPr id="8" name="Picture 8" descr="A picture containing text, cash machine&#10;&#10;Description automatically generated">
            <a:extLst>
              <a:ext uri="{FF2B5EF4-FFF2-40B4-BE49-F238E27FC236}">
                <a16:creationId xmlns:a16="http://schemas.microsoft.com/office/drawing/2014/main" id="{DB02DA3F-0059-4960-9F5B-57F56353C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257" y="2105781"/>
            <a:ext cx="4521199" cy="4521199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E0C6883C-58AC-45F4-A367-CBD991247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239286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50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5761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Obrigado!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2">
            <a:extLst>
              <a:ext uri="{FF2B5EF4-FFF2-40B4-BE49-F238E27FC236}">
                <a16:creationId xmlns:a16="http://schemas.microsoft.com/office/drawing/2014/main" id="{3A994D99-197C-4DAC-AC61-00CA6D249B54}"/>
              </a:ext>
            </a:extLst>
          </p:cNvPr>
          <p:cNvSpPr/>
          <p:nvPr/>
        </p:nvSpPr>
        <p:spPr>
          <a:xfrm>
            <a:off x="-1" y="1862666"/>
            <a:ext cx="12192000" cy="5002380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ea typeface="+mn-lt"/>
                <a:cs typeface="+mn-lt"/>
              </a:rPr>
              <a:t>   </a:t>
            </a:r>
            <a:r>
              <a:rPr lang="pt-BR" sz="3200">
                <a:ea typeface="+mn-lt"/>
                <a:cs typeface="+mn-lt"/>
              </a:rPr>
              <a:t> Cristian Alexandre - 01212006 </a:t>
            </a:r>
            <a:endParaRPr lang="en-US" sz="3200"/>
          </a:p>
          <a:p>
            <a:pPr algn="ctr"/>
            <a:r>
              <a:rPr lang="pt-BR" sz="3200">
                <a:ea typeface="+mn-lt"/>
                <a:cs typeface="+mn-lt"/>
              </a:rPr>
              <a:t>    </a:t>
            </a:r>
            <a:r>
              <a:rPr lang="pt-BR" sz="3200" err="1">
                <a:ea typeface="+mn-lt"/>
                <a:cs typeface="+mn-lt"/>
              </a:rPr>
              <a:t>Donilo</a:t>
            </a:r>
            <a:r>
              <a:rPr lang="pt-BR" sz="3200">
                <a:ea typeface="+mn-lt"/>
                <a:cs typeface="+mn-lt"/>
              </a:rPr>
              <a:t> Jordão - 01212008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Gustavo Volpe - 01212101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João Pedro - 01212104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Julia Dias - 01212126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Letícia Costa - 01212180</a:t>
            </a:r>
            <a:endParaRPr lang="pt-BR" sz="3200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D8664BBF-C631-4780-959B-377C180D7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380" y="5454765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25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14378"/>
            <a:ext cx="12192000" cy="6841996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pic>
        <p:nvPicPr>
          <p:cNvPr id="6" name="Picture 6" descr="A picture containing text, device, vector graphics&#10;&#10;Description automatically generated">
            <a:extLst>
              <a:ext uri="{FF2B5EF4-FFF2-40B4-BE49-F238E27FC236}">
                <a16:creationId xmlns:a16="http://schemas.microsoft.com/office/drawing/2014/main" id="{38F6D03C-C54D-4F27-95F3-31931344B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33" y="190047"/>
            <a:ext cx="11548533" cy="6490002"/>
          </a:xfrm>
          <a:prstGeom prst="rect">
            <a:avLst/>
          </a:prstGeom>
        </p:spPr>
      </p:pic>
      <p:pic>
        <p:nvPicPr>
          <p:cNvPr id="4" name="Imagem 3" descr="Logotipo, Ícone&#10;&#10;Descrição gerada automaticamente">
            <a:extLst>
              <a:ext uri="{FF2B5EF4-FFF2-40B4-BE49-F238E27FC236}">
                <a16:creationId xmlns:a16="http://schemas.microsoft.com/office/drawing/2014/main" id="{9630B9E4-2C9E-4926-A067-C8F8530455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177951"/>
            <a:ext cx="1127239" cy="112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4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Nossa Solução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4C818-7E32-4E5F-9DEF-1CF0F4DD6866}"/>
              </a:ext>
            </a:extLst>
          </p:cNvPr>
          <p:cNvSpPr txBox="1"/>
          <p:nvPr/>
        </p:nvSpPr>
        <p:spPr>
          <a:xfrm>
            <a:off x="402521" y="2360808"/>
            <a:ext cx="10661471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Através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da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nossa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aplicação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,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capturar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dados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em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computadores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totens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autoatendimento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para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bilhete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metrô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;</a:t>
            </a:r>
            <a:endParaRPr lang="en-US" sz="2800">
              <a:solidFill>
                <a:schemeClr val="bg1"/>
              </a:solidFill>
              <a:latin typeface="Biome Light"/>
            </a:endParaRPr>
          </a:p>
          <a:p>
            <a:pPr algn="just"/>
            <a:endParaRPr lang="en-US" sz="2800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Tratar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os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dados e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apresentar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plataforma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de forma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gráfica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e de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fácil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entendimento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para o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usuário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</a:p>
          <a:p>
            <a:pPr algn="just"/>
            <a:endParaRPr lang="en-US" sz="2800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Possibilitar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que o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usuário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(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Administrador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)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consiga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tomada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decisão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precisa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e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ágil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junto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ao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Suporte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</a:p>
          <a:p>
            <a:pPr algn="just"/>
            <a:endParaRPr lang="en-US" sz="2400">
              <a:solidFill>
                <a:schemeClr val="bg1"/>
              </a:solidFill>
              <a:latin typeface="Biome Light"/>
              <a:cs typeface="Biome Light"/>
            </a:endParaRPr>
          </a:p>
          <a:p>
            <a:pPr algn="just"/>
            <a:endParaRPr lang="en-US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AA41A432-C520-4CED-983B-EF665D8D3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0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   Desenho de negócio / solução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69F9DBD3-4AE6-4C83-85AA-4E329571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591" y="2009019"/>
            <a:ext cx="4726819" cy="4726819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18CC1601-D436-4C10-8878-F5DCF42784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7" y="115890"/>
            <a:ext cx="1633045" cy="1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2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err="1">
                <a:latin typeface="Biome Light"/>
                <a:cs typeface="Biome Light"/>
              </a:rPr>
              <a:t>Planner</a:t>
            </a:r>
            <a:endParaRPr lang="pt-BR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3EDBE24-21C7-4163-B461-2F9E46C6E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471" y="3655761"/>
            <a:ext cx="6722533" cy="2837894"/>
          </a:xfrm>
          <a:prstGeom prst="rect">
            <a:avLst/>
          </a:prstGeom>
        </p:spPr>
      </p:pic>
      <p:pic>
        <p:nvPicPr>
          <p:cNvPr id="5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5E870C6-62E8-43E4-8627-5E21EAE21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84" y="2302087"/>
            <a:ext cx="5918200" cy="3566160"/>
          </a:xfrm>
          <a:prstGeom prst="rect">
            <a:avLst/>
          </a:prstGeom>
        </p:spPr>
      </p:pic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7EEBFB79-910D-4C77-BD2F-38079F199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15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2800587" y="122746"/>
            <a:ext cx="66132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latin typeface="Biome Light"/>
                <a:cs typeface="Biome Light"/>
              </a:rPr>
              <a:t>Proto Persona - ADM</a:t>
            </a:r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F43DAE6B-BBE8-4B1D-986E-5F04D97EA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84" y="960947"/>
            <a:ext cx="9975010" cy="5468067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AE32ED1-E03F-45C3-8C1C-1C0784C5B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311" y="5753686"/>
            <a:ext cx="1102689" cy="110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79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2353063" y="13889"/>
            <a:ext cx="74840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latin typeface="Biome Light"/>
                <a:cs typeface="Biome Light"/>
              </a:rPr>
              <a:t>Proto Persona - </a:t>
            </a:r>
            <a:r>
              <a:rPr lang="en-US" sz="4800" err="1">
                <a:latin typeface="Biome Light"/>
                <a:cs typeface="Biome Light"/>
              </a:rPr>
              <a:t>Suporte</a:t>
            </a:r>
            <a:endParaRPr lang="en-US" sz="4800">
              <a:latin typeface="Biome Light"/>
              <a:cs typeface="Biome Light"/>
            </a:endParaRPr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CC346FF4-AF83-4C6F-9BB8-3909500CE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47" y="845929"/>
            <a:ext cx="10133161" cy="5841879"/>
          </a:xfrm>
          <a:prstGeom prst="rect">
            <a:avLst/>
          </a:prstGeom>
        </p:spPr>
      </p:pic>
      <p:pic>
        <p:nvPicPr>
          <p:cNvPr id="5" name="Imagem 4" descr="Logotipo, Ícone&#10;&#10;Descrição gerada automaticamente">
            <a:extLst>
              <a:ext uri="{FF2B5EF4-FFF2-40B4-BE49-F238E27FC236}">
                <a16:creationId xmlns:a16="http://schemas.microsoft.com/office/drawing/2014/main" id="{39D53B73-E11C-4832-91F7-7A35B2407A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7285" y="5569368"/>
            <a:ext cx="1118440" cy="111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452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Citável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ável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áv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TM03457503[[fn=Citável]]</Template>
  <TotalTime>208</TotalTime>
  <Words>345</Words>
  <Application>Microsoft Office PowerPoint</Application>
  <PresentationFormat>Widescreen</PresentationFormat>
  <Paragraphs>61</Paragraphs>
  <Slides>33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0" baseType="lpstr">
      <vt:lpstr>Arial</vt:lpstr>
      <vt:lpstr>Arial,Sans-Serif</vt:lpstr>
      <vt:lpstr>Biome Light</vt:lpstr>
      <vt:lpstr>Century Gothic</vt:lpstr>
      <vt:lpstr>Lastica</vt:lpstr>
      <vt:lpstr>Wingdings 2</vt:lpstr>
      <vt:lpstr>Citável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LETÍCIA NASCIMENTO COSTA</dc:creator>
  <cp:lastModifiedBy>LETÍCIA NASCIMENTO COSTA</cp:lastModifiedBy>
  <cp:revision>138</cp:revision>
  <dcterms:created xsi:type="dcterms:W3CDTF">2022-03-14T20:43:21Z</dcterms:created>
  <dcterms:modified xsi:type="dcterms:W3CDTF">2022-04-19T16:46:08Z</dcterms:modified>
</cp:coreProperties>
</file>